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9A1E-AACD-436F-A551-925A1AD57BAA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1231-F05E-48CB-AEB2-D349AAD9A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426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F9A1E-AACD-436F-A551-925A1AD57BAA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61231-F05E-48CB-AEB2-D349AAD9A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75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Правила планирования закупок по Закону о контрактной системе</a:t>
            </a:r>
            <a:endParaRPr lang="ru-RU" sz="2600" dirty="0" smtClean="0">
              <a:solidFill>
                <a:srgbClr val="36535C"/>
              </a:solidFill>
              <a:latin typeface="Book Antiqua" pitchFamily="18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95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Планирование закупок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r>
              <a:rPr lang="ru-RU" sz="2000" smtClean="0"/>
              <a:t>(глава 2 Закона о КС)</a:t>
            </a:r>
            <a:endParaRPr lang="ru-RU" sz="2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9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Состав плана закупок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07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FF0000"/>
                </a:solidFill>
              </a:rPr>
              <a:t>**</a:t>
            </a:r>
            <a:r>
              <a:rPr lang="ru-RU" sz="2800" smtClean="0"/>
              <a:t> - Обоснование закупок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51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Состав плана-графика</a:t>
            </a:r>
            <a:endParaRPr lang="ru-RU" sz="2800" dirty="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08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Изменение плана закупок, плана-графика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62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Вступление в силу положений Закона о КС о планировании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41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1483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Правила планирования закупок по Закону о контрактной системе</vt:lpstr>
      <vt:lpstr>Планирование закупок  (глава 2 Закона о КС)</vt:lpstr>
      <vt:lpstr>Состав плана закупок</vt:lpstr>
      <vt:lpstr>** - Обоснование закупок</vt:lpstr>
      <vt:lpstr>Состав плана-графика</vt:lpstr>
      <vt:lpstr>Изменение плана закупок, плана-графика</vt:lpstr>
      <vt:lpstr>Вступление в силу положений Закона о КС о планировании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планирования закупок по Закону о контрактной системе</dc:title>
  <dc:creator>1</dc:creator>
  <cp:lastModifiedBy>1</cp:lastModifiedBy>
  <cp:revision>1</cp:revision>
  <dcterms:created xsi:type="dcterms:W3CDTF">2013-06-04T18:34:03Z</dcterms:created>
  <dcterms:modified xsi:type="dcterms:W3CDTF">2013-06-04T18:34:04Z</dcterms:modified>
</cp:coreProperties>
</file>